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425" r:id="rId2"/>
    <p:sldId id="496" r:id="rId3"/>
    <p:sldId id="498" r:id="rId4"/>
    <p:sldId id="484" r:id="rId5"/>
    <p:sldId id="486" r:id="rId6"/>
    <p:sldId id="487" r:id="rId7"/>
    <p:sldId id="488" r:id="rId8"/>
    <p:sldId id="489" r:id="rId9"/>
    <p:sldId id="490" r:id="rId10"/>
    <p:sldId id="491" r:id="rId11"/>
    <p:sldId id="492" r:id="rId12"/>
    <p:sldId id="493" r:id="rId13"/>
    <p:sldId id="494" r:id="rId14"/>
    <p:sldId id="482" r:id="rId15"/>
    <p:sldId id="449" r:id="rId16"/>
    <p:sldId id="450" r:id="rId17"/>
    <p:sldId id="451" r:id="rId18"/>
    <p:sldId id="452" r:id="rId19"/>
    <p:sldId id="453" r:id="rId20"/>
    <p:sldId id="442" r:id="rId21"/>
    <p:sldId id="443" r:id="rId22"/>
    <p:sldId id="446" r:id="rId23"/>
    <p:sldId id="495" r:id="rId24"/>
    <p:sldId id="497" r:id="rId25"/>
    <p:sldId id="499" r:id="rId26"/>
    <p:sldId id="500" r:id="rId27"/>
    <p:sldId id="501" r:id="rId28"/>
    <p:sldId id="502" r:id="rId29"/>
    <p:sldId id="503" r:id="rId30"/>
    <p:sldId id="504" r:id="rId31"/>
    <p:sldId id="508" r:id="rId32"/>
    <p:sldId id="509" r:id="rId33"/>
    <p:sldId id="510" r:id="rId34"/>
    <p:sldId id="511" r:id="rId35"/>
    <p:sldId id="512" r:id="rId36"/>
    <p:sldId id="513" r:id="rId37"/>
    <p:sldId id="514" r:id="rId38"/>
  </p:sldIdLst>
  <p:sldSz cx="9144000" cy="5715000" type="screen16x10"/>
  <p:notesSz cx="6858000" cy="9144000"/>
  <p:custDataLst>
    <p:tags r:id="rId4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44" autoAdjust="0"/>
    <p:restoredTop sz="94694"/>
  </p:normalViewPr>
  <p:slideViewPr>
    <p:cSldViewPr>
      <p:cViewPr varScale="1">
        <p:scale>
          <a:sx n="145" d="100"/>
          <a:sy n="145" d="100"/>
        </p:scale>
        <p:origin x="1456" y="184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-145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948B7-1CD5-4B3B-9BA8-271AD8C14FA3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41C8E-2B5A-47F8-8A2B-71011A6B1E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52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41C8E-2B5A-47F8-8A2B-71011A6B1E7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0484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141C8E-2B5A-47F8-8A2B-71011A6B1E78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5059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2406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760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6"/>
            <a:ext cx="2057400" cy="487627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6"/>
            <a:ext cx="6019800" cy="48762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14769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7836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515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9590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546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8179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058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4581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929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84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AB957-4B00-41E5-AEBE-B7F3541C14A7}" type="datetimeFigureOut">
              <a:rPr lang="en-GB" smtClean="0"/>
              <a:t>12/08/2020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0962FB-3D25-474F-A0C4-DDB037B861CD}" type="slidenum">
              <a:rPr lang="en-GB" smtClean="0"/>
              <a:t>‹#›</a:t>
            </a:fld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" y="1"/>
            <a:ext cx="9143437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907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2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27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8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9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3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3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3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3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3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35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36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3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8" y="49188"/>
            <a:ext cx="9123161" cy="563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73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39939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6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4690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40963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0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5807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41987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4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5269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43011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8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948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924" y="1"/>
            <a:ext cx="9118428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712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" y="0"/>
            <a:ext cx="9134509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9046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96" y="1"/>
            <a:ext cx="9108504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90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3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54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9" y="0"/>
            <a:ext cx="9136341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433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810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5939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9457290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990935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72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02" y="0"/>
            <a:ext cx="9074201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7754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" y="0"/>
            <a:ext cx="9139903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69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58371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2502646"/>
              </p:ext>
            </p:extLst>
          </p:nvPr>
        </p:nvGraphicFramePr>
        <p:xfrm>
          <a:off x="0" y="0"/>
          <a:ext cx="9144000" cy="5715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2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1500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27709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041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5300806"/>
              </p:ext>
            </p:extLst>
          </p:nvPr>
        </p:nvGraphicFramePr>
        <p:xfrm>
          <a:off x="35496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6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66602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2467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4523385"/>
              </p:ext>
            </p:extLst>
          </p:nvPr>
        </p:nvGraphicFramePr>
        <p:xfrm>
          <a:off x="0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0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35919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3491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3293912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4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1411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451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5863555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8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70011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553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3199919"/>
              </p:ext>
            </p:extLst>
          </p:nvPr>
        </p:nvGraphicFramePr>
        <p:xfrm>
          <a:off x="35496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2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17550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656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8864690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6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6123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144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3809770"/>
              </p:ext>
            </p:extLst>
          </p:nvPr>
        </p:nvGraphicFramePr>
        <p:xfrm>
          <a:off x="35496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34644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67587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601960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0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0478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168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0696505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6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51317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2707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3195494"/>
              </p:ext>
            </p:extLst>
          </p:nvPr>
        </p:nvGraphicFramePr>
        <p:xfrm>
          <a:off x="35496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0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17556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3731" name="Object 8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7908599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4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9016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475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4142901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8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45389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577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295189"/>
              </p:ext>
            </p:extLst>
          </p:nvPr>
        </p:nvGraphicFramePr>
        <p:xfrm>
          <a:off x="0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2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57523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76803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5882214"/>
              </p:ext>
            </p:extLst>
          </p:nvPr>
        </p:nvGraphicFramePr>
        <p:xfrm>
          <a:off x="35496" y="0"/>
          <a:ext cx="9073008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6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073008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56148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8" y="49188"/>
            <a:ext cx="9123161" cy="563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427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921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1438346"/>
              </p:ext>
            </p:extLst>
          </p:nvPr>
        </p:nvGraphicFramePr>
        <p:xfrm>
          <a:off x="0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6993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1267" name="Object 8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3384475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4257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2291" name="Object 8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3622643"/>
              </p:ext>
            </p:extLst>
          </p:nvPr>
        </p:nvGraphicFramePr>
        <p:xfrm>
          <a:off x="35496" y="0"/>
          <a:ext cx="9108504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108504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3353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3315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495837"/>
              </p:ext>
            </p:extLst>
          </p:nvPr>
        </p:nvGraphicFramePr>
        <p:xfrm>
          <a:off x="0" y="0"/>
          <a:ext cx="9144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9144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6351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14339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061684"/>
              </p:ext>
            </p:extLst>
          </p:nvPr>
        </p:nvGraphicFramePr>
        <p:xfrm>
          <a:off x="35496" y="0"/>
          <a:ext cx="9073008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8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496" y="0"/>
                        <a:ext cx="9073008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2058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865"/>
            <a:ext cx="6858000" cy="952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76200" tIns="38100" rIns="76200" bIns="3810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endParaRPr lang="en-US" altLang="en-US"/>
          </a:p>
        </p:txBody>
      </p:sp>
      <p:graphicFrame>
        <p:nvGraphicFramePr>
          <p:cNvPr id="38915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762000" y="0"/>
          <a:ext cx="7620000" cy="574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2" name="Visio" r:id="rId3" imgW="12457688" imgH="9397730" progId="Visio.Drawing.11">
                  <p:embed/>
                </p:oleObj>
              </mc:Choice>
              <mc:Fallback>
                <p:oleObj name="Visio" r:id="rId3" imgW="12457688" imgH="939773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0"/>
                        <a:ext cx="7620000" cy="5749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24759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OWBARVISIBLE" val="True"/>
  <p:tag name="CSVFORMAT" val="0"/>
  <p:tag name="COUNTDOWNSTYLE" val="-1"/>
  <p:tag name="COUNTDOWNSECONDS" val="10"/>
  <p:tag name="BACKUPSESSIONS" val="True"/>
  <p:tag name="REVIEWONLY" val="False"/>
  <p:tag name="RACEENDPOINTS" val="100"/>
  <p:tag name="PARTICIPANTSINLEADERBOARD" val="5"/>
  <p:tag name="BUBBLESIZEVISIBLE" val="True"/>
  <p:tag name="CUSTOMGRIDBACKCOLOR" val="-722948"/>
  <p:tag name="CUSTOMCELLBACKCOLOR3" val="-268652"/>
  <p:tag name="DISPLAYDEVICENUMBER" val="True"/>
  <p:tag name="AUTOSIZEGRID" val="True"/>
  <p:tag name="POLLINGCYCLE" val="2"/>
  <p:tag name="INCLUDENONRESPONDERS" val="False"/>
  <p:tag name="CORRECTPOINTVALUE" val="1"/>
  <p:tag name="ZEROBASED" val="False"/>
  <p:tag name="FIBDISPLAYRESULTS" val="True"/>
  <p:tag name="PRRESPONSE1" val="10"/>
  <p:tag name="PRRESPONSE5" val="6"/>
  <p:tag name="PRRESPONSE9" val="2"/>
  <p:tag name="USESECONDARYMONITOR" val="True"/>
  <p:tag name="ANSWERNOWTEXT" val="Answer Now"/>
  <p:tag name="INPUTSOURCE" val="1"/>
  <p:tag name="CHARTVALUEFORMAT" val="0%"/>
  <p:tag name="STDCHART" val="1"/>
  <p:tag name="TEAMSINLEADERBOARD" val="5"/>
  <p:tag name="BUBBLEGROUPING" val="3"/>
  <p:tag name="CUSTOMCELLBACKCOLOR2" val="-13395457"/>
  <p:tag name="DISPLAYDEVICEID" val="True"/>
  <p:tag name="GRIDPOSITION" val="1"/>
  <p:tag name="RESETCHARTS" val="True"/>
  <p:tag name="INCORRECTPOINTVALUE" val="0"/>
  <p:tag name="CHARTSCALE" val="True"/>
  <p:tag name="FIBDISPLAYKEYWORDS" val="True"/>
  <p:tag name="PRRESPONSE6" val="5"/>
  <p:tag name="SHOWFLASHWARNING" val="True"/>
  <p:tag name="RESPCOUNTERSTYLE" val="-1"/>
  <p:tag name="ALLOWDUPLICATES" val="False"/>
  <p:tag name="AUTOUPDATEALIASES" val="True"/>
  <p:tag name="MAXRESPONDERS" val="5"/>
  <p:tag name="CUSTOMCELLFORECOLOR" val="-16777216"/>
  <p:tag name="DISPLAYNAME" val="True"/>
  <p:tag name="GRIDFONTSIZE" val="12"/>
  <p:tag name="INCLUDEPPT" val="True"/>
  <p:tag name="AUTOADJUSTPARTRANGE" val="True"/>
  <p:tag name="PRRESPONSE2" val="9"/>
  <p:tag name="PRRESPONSE8" val="3"/>
  <p:tag name="POWERPOINTVERSION" val="14.0"/>
  <p:tag name="RESPCOUNTERFORMAT" val="0"/>
  <p:tag name="AUTOADVANCE" val="False"/>
  <p:tag name="SKIPREMAININGRACESLIDES" val="True"/>
  <p:tag name="CUSTOMCELLBACKCOLOR1" val="-657956"/>
  <p:tag name="GRIDROTATIONINTERVAL" val="2"/>
  <p:tag name="MULTIRESPDIVISOR" val="1"/>
  <p:tag name="ADVANCEDSETTINGSVIEW" val="False"/>
  <p:tag name="PRRESPONSE4" val="7"/>
  <p:tag name="TPVERSION" val="2008"/>
  <p:tag name="RESPTABLESTYLE" val="-1"/>
  <p:tag name="RACERSMAXDISPLAYED" val="5"/>
  <p:tag name="DEFAULTNUMTEAMS" val="5"/>
  <p:tag name="GRIDSIZE" val="{Width=800, Height=600}"/>
  <p:tag name="REALTIMEBACKUP" val="False"/>
  <p:tag name="PRRESPONSE3" val="8"/>
  <p:tag name="SAVECSVWITHSESSION" val="True"/>
  <p:tag name="BACKUPMAINTENANCE" val="7"/>
  <p:tag name="BUBBLEVALUEFORMAT" val="0.0"/>
  <p:tag name="CHARTCOLORS" val="0"/>
  <p:tag name="FIBNUMRESULTS" val="5"/>
  <p:tag name="ALWAYSOPENPOLL" val="False"/>
  <p:tag name="ROTATIONINTERVAL" val="2"/>
  <p:tag name="USESCHEMECOLORS" val="True"/>
  <p:tag name="REALTIMEBACKUPPATH" val="(None)"/>
  <p:tag name="BULLETTYPE" val="3"/>
  <p:tag name="BUBBLENAMEVISIBLE" val="True"/>
  <p:tag name="ALLOWUSERFEEDBACK" val="True"/>
  <p:tag name="ANSWERNOWSTYLE" val="-1"/>
  <p:tag name="GRIDOPACITY" val="90"/>
  <p:tag name="PRRESPONSE10" val="1"/>
  <p:tag name="CHARTLABELS" val="1"/>
  <p:tag name="RACEANIMATIONSPEED" val="3"/>
  <p:tag name="NUMRESPONSES" val="1"/>
  <p:tag name="CUSTOMCELLBACKCOLOR4" val="-8355712"/>
  <p:tag name="PRRESPONSE7" val="4"/>
  <p:tag name="FIBINCLUDEOTHER" val="True"/>
  <p:tag name="DELIMITERS" val="3.1"/>
  <p:tag name="EXPANDSHOWBAR" val="True"/>
  <p:tag name="TASKPANEKEY" val="dafbef08-a348-49d7-bea5-b86f92686b8d"/>
  <p:tag name="TPFULLVERSION" val="4.3.2.117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3045</TotalTime>
  <Words>2</Words>
  <Application>Microsoft Macintosh PowerPoint</Application>
  <PresentationFormat>On-screen Show (16:10)</PresentationFormat>
  <Paragraphs>2</Paragraphs>
  <Slides>37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Office Theme</vt:lpstr>
      <vt:lpstr>Visio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edinsiaf</dc:creator>
  <cp:lastModifiedBy>Buchanan, Bill</cp:lastModifiedBy>
  <cp:revision>148</cp:revision>
  <dcterms:created xsi:type="dcterms:W3CDTF">2012-09-04T19:54:08Z</dcterms:created>
  <dcterms:modified xsi:type="dcterms:W3CDTF">2020-08-12T07:52:14Z</dcterms:modified>
</cp:coreProperties>
</file>